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wdp" ContentType="application/octet-stream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7103745" cy="10234295"/>
  <p:defaultTextStyle>
    <a:defPPr>
      <a:defRPr lang="zh-CN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38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CC3300"/>
    <a:srgbClr val="B2B2B2"/>
    <a:srgbClr val="202020"/>
    <a:srgbClr val="323232"/>
    <a:srgbClr val="CC0000"/>
    <a:srgbClr val="FF33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2278"/>
    <p:restoredTop sz="94660"/>
  </p:normalViewPr>
  <p:slideViewPr>
    <p:cSldViewPr showGuides="1" snapToGrid="0">
      <p:cViewPr varScale="1">
        <p:scale>
          <a:sx d="100" n="76"/>
          <a:sy d="100" n="76"/>
        </p:scale>
        <p:origin x="132" y="1200"/>
      </p:cViewPr>
      <p:guideLst>
        <p:guide orient="horz" pos="2165"/>
        <p:guide pos="3892"/>
      </p:guideLst>
    </p:cSldViewPr>
  </p:slideViewPr>
  <p:notesTextViewPr>
    <p:cViewPr>
      <p:scale>
        <a:sx d="2" n="3"/>
        <a:sy d="2" n="3"/>
      </p:scale>
      <p:origin x="0" y="0"/>
    </p:cViewPr>
  </p:notesTextViewPr>
  <p:gridSpacing cx="72000" cy="720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30" Type="http://schemas.openxmlformats.org/officeDocument/2006/relationships/tableStyles" Target="tableStyles.xml" /><Relationship Id="rId29" Type="http://schemas.openxmlformats.org/officeDocument/2006/relationships/viewProps" Target="viewProps.xml" /><Relationship Id="rId28" Type="http://schemas.openxmlformats.org/officeDocument/2006/relationships/presProps" Target="presProps.xml" /><Relationship Id="rId27" Type="http://schemas.openxmlformats.org/officeDocument/2006/relationships/handoutMaster" Target="handoutMasters/handoutMaster1.xml" /><Relationship Id="rId7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E:\PPT制作文档\小图标PNG\111.jpg11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 userDrawn="1"/>
        </p:nvSpPr>
        <p:spPr>
          <a:xfrm>
            <a:off x="427355" y="347345"/>
            <a:ext cx="11336020" cy="6181090"/>
          </a:xfrm>
          <a:prstGeom prst="roundRect">
            <a:avLst>
              <a:gd name="adj" fmla="val 6538"/>
            </a:avLst>
          </a:prstGeom>
          <a:noFill/>
          <a:ln w="33655" cmpd="sng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4645" y="3698240"/>
            <a:ext cx="232410" cy="2624455"/>
          </a:xfrm>
          <a:prstGeom prst="rect">
            <a:avLst/>
          </a:prstGeom>
          <a:blipFill rotWithShape="1">
            <a:blip r:embed="rId2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:\PPT制作文档\小图标PNG\111.jpg11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 userDrawn="1"/>
        </p:nvSpPr>
        <p:spPr>
          <a:xfrm>
            <a:off x="427355" y="347345"/>
            <a:ext cx="11336020" cy="6181090"/>
          </a:xfrm>
          <a:prstGeom prst="roundRect">
            <a:avLst>
              <a:gd name="adj" fmla="val 6538"/>
            </a:avLst>
          </a:prstGeom>
          <a:noFill/>
          <a:ln w="33655" cmpd="sng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楷体" panose="020106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楷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楷体" panose="020106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楷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xample.com/antarctica.jpg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/>
          <a:lstStyle/>
          <a:p>
            <a:pPr lvl="0" marL="0" indent="0">
              <a:buNone/>
            </a:pPr>
            <a:r>
              <a:rPr/>
              <a:t>🌍</a:t>
            </a:r>
            <a:r>
              <a:rPr/>
              <a:t> </a:t>
            </a:r>
            <a:r>
              <a:rPr/>
              <a:t>‌</a:t>
            </a:r>
            <a:r>
              <a:rPr b="1"/>
              <a:t>南极洲：地球最后的净土</a:t>
            </a:r>
            <a:r>
              <a:rPr/>
              <a:t>‌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📌</a:t>
            </a:r>
            <a:r>
              <a:rPr/>
              <a:t> </a:t>
            </a:r>
            <a:r>
              <a:rPr/>
              <a:t>‌</a:t>
            </a:r>
            <a:r>
              <a:rPr b="1"/>
              <a:t>地理位置</a:t>
            </a:r>
            <a:r>
              <a:rPr/>
              <a:t>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位于地球最南端，四周环绕太平洋、印度洋和大西洋，总面积约‌</a:t>
            </a:r>
            <a:r>
              <a:rPr b="1"/>
              <a:t>1400万平方公里</a:t>
            </a:r>
            <a:r>
              <a:rPr/>
              <a:t>‌，占陆地总面积的9.4%‌:ml-citation{ref=“1,3” data=“citationList”}。</a:t>
            </a:r>
            <a:br/>
          </a:p>
          <a:p>
            <a:pPr lvl="1"/>
            <a:r>
              <a:rPr/>
              <a:t>分为东南极洲和西南极洲，平均海拔‌</a:t>
            </a:r>
            <a:r>
              <a:rPr b="1"/>
              <a:t>2350米</a:t>
            </a:r>
            <a:r>
              <a:rPr/>
              <a:t>‌，是地球上最高的大陆‌:ml-citation{ref=“3,5” data=“citationList”}。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❄️</a:t>
            </a:r>
            <a:r>
              <a:rPr/>
              <a:t> </a:t>
            </a:r>
            <a:r>
              <a:rPr/>
              <a:t>‌</a:t>
            </a:r>
            <a:r>
              <a:rPr b="1"/>
              <a:t>气候与自然</a:t>
            </a:r>
            <a:r>
              <a:rPr/>
              <a:t>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‌</a:t>
            </a:r>
            <a:r>
              <a:rPr b="1"/>
              <a:t>极端环境</a:t>
            </a:r>
            <a:r>
              <a:rPr/>
              <a:t>‌：年平均气温-25℃，内陆最低达-89.2℃，风力极强（最高风速超75米/秒），被称为“白色荒漠”‌:ml-citation{ref=“3,4” data=“citationList”}。</a:t>
            </a:r>
            <a:br/>
          </a:p>
          <a:p>
            <a:pPr lvl="1"/>
            <a:r>
              <a:rPr/>
              <a:t>‌</a:t>
            </a:r>
            <a:r>
              <a:rPr b="1"/>
              <a:t>独特景观</a:t>
            </a:r>
            <a:r>
              <a:rPr/>
              <a:t>‌：覆盖90%的全球冰储量，冰山形态各异，极光绚丽如“垂帘、火焰、流星”‌:ml-citation{ref=“2,5” data=“citationList”}。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🐧</a:t>
            </a:r>
            <a:r>
              <a:rPr/>
              <a:t> </a:t>
            </a:r>
            <a:r>
              <a:rPr/>
              <a:t>‌</a:t>
            </a:r>
            <a:r>
              <a:rPr b="1"/>
              <a:t>生物与资源</a:t>
            </a:r>
            <a:r>
              <a:rPr/>
              <a:t>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‌</a:t>
            </a:r>
            <a:r>
              <a:rPr b="1"/>
              <a:t>动物世界</a:t>
            </a:r>
            <a:r>
              <a:rPr/>
              <a:t>‌：企鹅、海豹、磷虾等适应严寒环境，企鹅憨态可掬，常成群活动于冰面与海洋‌:ml-citation{ref=“2,4” data=“citationList”}。</a:t>
            </a:r>
            <a:br/>
          </a:p>
          <a:p>
            <a:pPr lvl="1"/>
            <a:r>
              <a:rPr/>
              <a:t>‌</a:t>
            </a:r>
            <a:r>
              <a:rPr b="1"/>
              <a:t>矿产资源</a:t>
            </a:r>
            <a:r>
              <a:rPr/>
              <a:t>‌：含金、银、锡、铅等200余种矿物，但开发受《南极条约》限制‌:ml-citation{ref=“1,2” data=“citationList”}。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🛡️</a:t>
            </a:r>
            <a:r>
              <a:rPr/>
              <a:t> </a:t>
            </a:r>
            <a:r>
              <a:rPr/>
              <a:t>‌</a:t>
            </a:r>
            <a:r>
              <a:rPr b="1"/>
              <a:t>环境保护</a:t>
            </a:r>
            <a:r>
              <a:rPr/>
              <a:t>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因全球变暖，南极冰盖加速消融，需加强生态保护，避免重蹈‌</a:t>
            </a:r>
            <a:r>
              <a:rPr b="1"/>
              <a:t>南极狼灭绝</a:t>
            </a:r>
            <a:r>
              <a:rPr/>
              <a:t>‌的覆辙‌:ml-citation{ref=“2” data=“citationList”}。</a:t>
            </a:r>
          </a:p>
          <a:p>
            <a:pPr lvl="0" marL="1270000" indent="0">
              <a:buNone/>
            </a:pPr>
            <a:r>
              <a:rPr sz="2000"/>
              <a:t>‌</a:t>
            </a:r>
            <a:r>
              <a:rPr sz="2000" b="1"/>
              <a:t>南极宣言</a:t>
            </a:r>
            <a:r>
              <a:rPr sz="2000"/>
              <a:t>‌：</a:t>
            </a:r>
          </a:p>
          <a:p>
            <a:pPr lvl="0" indent="0">
              <a:buNone/>
            </a:pPr>
            <a:r>
              <a:rPr sz="2000">
                <a:latin typeface="Courier"/>
              </a:rPr>
              <a:t>“保护这片净土，守护地球最后的纯净。”  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更多南极图片</a:t>
            </a:r>
            <a:br/>
            <a:r>
              <a:rPr/>
              <a:t>南极冰山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2582</Words>
  <Application>WPS 演示</Application>
  <PresentationFormat>宽屏</PresentationFormat>
  <Paragraphs>271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楷体</vt:lpstr>
      <vt:lpstr>华康海报体W12(P)</vt:lpstr>
      <vt:lpstr>汉仪尚巍手书W</vt:lpstr>
      <vt:lpstr>汉仪细中圆简</vt:lpstr>
      <vt:lpstr>苏新诗柳楷简</vt:lpstr>
      <vt:lpstr>经典繁毛楷</vt:lpstr>
      <vt:lpstr>微软雅黑</vt:lpstr>
      <vt:lpstr>Arial Unicode MS</vt:lpstr>
      <vt:lpstr>Arial Black</vt:lpstr>
      <vt:lpstr>等线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其他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2025-03-03T14:12:22Z</dcterms:created>
  <dcterms:modified xsi:type="dcterms:W3CDTF">2025-03-03T14:12:22Z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